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ov" ContentType="video/unknown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51.png"/><Relationship Id="rId26" Type="http://schemas.openxmlformats.org/officeDocument/2006/relationships/image" Target="../media/image52.png"/><Relationship Id="rId27" Type="http://schemas.openxmlformats.org/officeDocument/2006/relationships/image" Target="../media/image53.png"/><Relationship Id="rId28" Type="http://schemas.openxmlformats.org/officeDocument/2006/relationships/image" Target="../media/image54.png"/><Relationship Id="rId29" Type="http://schemas.openxmlformats.org/officeDocument/2006/relationships/image" Target="../media/image55.png"/><Relationship Id="rId30" Type="http://schemas.openxmlformats.org/officeDocument/2006/relationships/image" Target="../media/image5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Relationship Id="rId22" Type="http://schemas.openxmlformats.org/officeDocument/2006/relationships/image" Target="../media/image7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47ff52bc88fc3c461a233e58f73e66cb89808b24565a-8RfvH0 拷贝 2.png" descr="47ff52bc88fc3c461a233e58f73e66cb89808b24565a-8RfvH0 拷贝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145" y="-802663"/>
            <a:ext cx="24560307" cy="14636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83091" y="3521314"/>
            <a:ext cx="7640060" cy="7955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words.png" descr="word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948" y="3492044"/>
            <a:ext cx="10735120" cy="6309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2.jpg" descr="P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框.png" descr="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254" y="2614272"/>
            <a:ext cx="6420073" cy="8499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社交.png" descr="社交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2522" y="4787754"/>
            <a:ext cx="2088036" cy="1072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内容分发.png" descr="内容分发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62522" y="5613085"/>
            <a:ext cx="3126180" cy="1067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游戏.png" descr="游戏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62522" y="6443221"/>
            <a:ext cx="2088036" cy="1072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短视频.png" descr="短视频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62522" y="7274986"/>
            <a:ext cx="3126180" cy="1067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办公.png" descr="办公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62522" y="8098687"/>
            <a:ext cx="3686205" cy="1066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ng.png" descr="png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62522" y="8936887"/>
            <a:ext cx="2088036" cy="1072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上线.png" descr="上线.png"/>
          <p:cNvPicPr>
            <a:picLocks noChangeAspect="1"/>
          </p:cNvPicPr>
          <p:nvPr/>
        </p:nvPicPr>
        <p:blipFill>
          <a:blip r:embed="rId10">
            <a:extLst/>
          </a:blip>
          <a:srcRect l="0" t="0" r="65845" b="0"/>
          <a:stretch>
            <a:fillRect/>
          </a:stretch>
        </p:blipFill>
        <p:spPr>
          <a:xfrm>
            <a:off x="6591252" y="4502167"/>
            <a:ext cx="3583159" cy="46337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" name="成组"/>
          <p:cNvGrpSpPr/>
          <p:nvPr/>
        </p:nvGrpSpPr>
        <p:grpSpPr>
          <a:xfrm>
            <a:off x="9021752" y="2488792"/>
            <a:ext cx="5141689" cy="4494777"/>
            <a:chOff x="0" y="0"/>
            <a:chExt cx="5141687" cy="4494776"/>
          </a:xfrm>
        </p:grpSpPr>
        <p:pic>
          <p:nvPicPr>
            <p:cNvPr id="164" name="矩形 801 拷贝 3.png" descr="矩形 801 拷贝 3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5141688" cy="4494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GAS TPS Assetization.png" descr="GAS TPS Assetization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77764" y="1472482"/>
              <a:ext cx="2186159" cy="15498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错.png" descr="错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585182" y="2935134"/>
            <a:ext cx="1231466" cy="1231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上线.png" descr="上线.png"/>
          <p:cNvPicPr>
            <a:picLocks noChangeAspect="1"/>
          </p:cNvPicPr>
          <p:nvPr/>
        </p:nvPicPr>
        <p:blipFill>
          <a:blip r:embed="rId10">
            <a:extLst/>
          </a:blip>
          <a:srcRect l="60392" t="0" r="0" b="0"/>
          <a:stretch>
            <a:fillRect/>
          </a:stretch>
        </p:blipFill>
        <p:spPr>
          <a:xfrm>
            <a:off x="13120345" y="4502167"/>
            <a:ext cx="4155217" cy="46337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成组"/>
          <p:cNvGrpSpPr/>
          <p:nvPr/>
        </p:nvGrpSpPr>
        <p:grpSpPr>
          <a:xfrm>
            <a:off x="16460815" y="1406005"/>
            <a:ext cx="6715722" cy="6660351"/>
            <a:chOff x="0" y="0"/>
            <a:chExt cx="6715721" cy="6660350"/>
          </a:xfrm>
        </p:grpSpPr>
        <p:pic>
          <p:nvPicPr>
            <p:cNvPr id="169" name="当前Web3化的主流方式.png" descr="当前Web3化的主流方式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6715722" cy="6660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1.png" descr="1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817860" y="1984051"/>
              <a:ext cx="5080001" cy="1249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2.png" descr="2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817860" y="3020444"/>
              <a:ext cx="5080001" cy="15354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3.png" descr="3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817860" y="4290658"/>
              <a:ext cx="5080001" cy="15354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4" name="下线.png" descr="下线.png"/>
          <p:cNvPicPr>
            <a:picLocks noChangeAspect="1"/>
          </p:cNvPicPr>
          <p:nvPr/>
        </p:nvPicPr>
        <p:blipFill>
          <a:blip r:embed="rId18">
            <a:extLst/>
          </a:blip>
          <a:srcRect l="0" t="57311" r="79807" b="0"/>
          <a:stretch>
            <a:fillRect/>
          </a:stretch>
        </p:blipFill>
        <p:spPr>
          <a:xfrm>
            <a:off x="6591954" y="7007280"/>
            <a:ext cx="2122022" cy="1978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" name="成组"/>
          <p:cNvGrpSpPr/>
          <p:nvPr/>
        </p:nvGrpSpPr>
        <p:grpSpPr>
          <a:xfrm>
            <a:off x="7923858" y="6695837"/>
            <a:ext cx="7337477" cy="5851208"/>
            <a:chOff x="0" y="0"/>
            <a:chExt cx="7337476" cy="5851207"/>
          </a:xfrm>
        </p:grpSpPr>
        <p:pic>
          <p:nvPicPr>
            <p:cNvPr id="175" name="Solve Core lssues 解决核心问题.png" descr="Solve Core lssues 解决核心问题.pn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0" y="0"/>
              <a:ext cx="7337477" cy="5851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组 2 拷贝 5.png" descr="组 2 拷贝 5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052717" y="3267292"/>
              <a:ext cx="5511156" cy="1740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组 2 拷贝 6.png" descr="组 2 拷贝 6.pn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811238" y="2061538"/>
              <a:ext cx="5715001" cy="1696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9" name="下线.png" descr="下线.png"/>
          <p:cNvPicPr>
            <a:picLocks noChangeAspect="1"/>
          </p:cNvPicPr>
          <p:nvPr/>
        </p:nvPicPr>
        <p:blipFill>
          <a:blip r:embed="rId18">
            <a:extLst/>
          </a:blip>
          <a:srcRect l="74646" t="51857" r="0" b="0"/>
          <a:stretch>
            <a:fillRect/>
          </a:stretch>
        </p:blipFill>
        <p:spPr>
          <a:xfrm>
            <a:off x="14447981" y="6754547"/>
            <a:ext cx="2664421" cy="2230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Dcircle (Layer3).png" descr="Dcircle (Layer3)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7223765" y="8667637"/>
            <a:ext cx="4351917" cy="489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成组"/>
          <p:cNvGrpSpPr/>
          <p:nvPr/>
        </p:nvGrpSpPr>
        <p:grpSpPr>
          <a:xfrm>
            <a:off x="16825924" y="8909698"/>
            <a:ext cx="5985502" cy="4033993"/>
            <a:chOff x="0" y="0"/>
            <a:chExt cx="5985500" cy="4033992"/>
          </a:xfrm>
        </p:grpSpPr>
        <p:pic>
          <p:nvPicPr>
            <p:cNvPr id="181" name="矩形 4 拷贝.png" descr="矩形 4 拷贝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0" y="0"/>
              <a:ext cx="5985501" cy="40339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感叹号1.png" descr="感叹号1.pn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659289" y="778641"/>
              <a:ext cx="4283526" cy="510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感叹号2.png" descr="感叹号2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659289" y="1867537"/>
              <a:ext cx="4017616" cy="5065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感叹号3.png" descr="感叹号3.pn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659289" y="2952860"/>
              <a:ext cx="4637260" cy="46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6" name="对号.png" descr="对号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8265868" y="7059216"/>
            <a:ext cx="1249583" cy="1249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2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"/>
                            </p:stCondLst>
                            <p:childTnLst>
                              <p:par>
                                <p:cTn id="36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3"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"/>
                            </p:stCondLst>
                            <p:childTnLst>
                              <p:par>
                                <p:cTn id="49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9"/>
      <p:bldP build="whole" bldLvl="1" animBg="1" rev="0" advAuto="0" spid="185" grpId="11"/>
      <p:bldP build="whole" bldLvl="1" animBg="1" rev="0" advAuto="0" spid="186" grpId="8"/>
      <p:bldP build="whole" bldLvl="1" animBg="1" rev="0" advAuto="0" spid="180" grpId="10"/>
      <p:bldP build="whole" bldLvl="1" animBg="1" rev="0" advAuto="0" spid="174" grpId="6"/>
      <p:bldP build="whole" bldLvl="1" animBg="1" rev="0" advAuto="0" spid="168" grpId="3"/>
      <p:bldP build="whole" bldLvl="1" animBg="1" rev="0" advAuto="0" spid="167" grpId="5"/>
      <p:bldP build="whole" bldLvl="1" animBg="1" rev="0" advAuto="0" spid="163" grpId="1"/>
      <p:bldP build="whole" bldLvl="1" animBg="1" rev="0" advAuto="0" spid="173" grpId="4"/>
      <p:bldP build="whole" bldLvl="1" animBg="1" rev="0" advAuto="0" spid="178" grpId="7"/>
      <p:bldP build="whole" bldLvl="1" animBg="1" rev="0" advAuto="0" spid="16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3.jpg" descr="P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Not hardware for nodes but the engine that empowers nodes.png" descr="Not hardware for nodes but the engine that empowers nod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10253917"/>
            <a:ext cx="8690124" cy="243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" name="成组"/>
          <p:cNvGrpSpPr/>
          <p:nvPr/>
        </p:nvGrpSpPr>
        <p:grpSpPr>
          <a:xfrm>
            <a:off x="254000" y="2683510"/>
            <a:ext cx="8439142" cy="7060108"/>
            <a:chOff x="0" y="0"/>
            <a:chExt cx="8439141" cy="7060107"/>
          </a:xfrm>
        </p:grpSpPr>
        <p:pic>
          <p:nvPicPr>
            <p:cNvPr id="190" name="个人节点组网入链Layer3 .png" descr="个人节点组网入链Layer3 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1346200" y="-1"/>
              <a:ext cx="5476568" cy="707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共识.png" descr="共识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76841" y="2232013"/>
              <a:ext cx="3162301" cy="4779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左线.png" descr="左线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49277" b="0"/>
            <a:stretch>
              <a:fillRect/>
            </a:stretch>
          </p:blipFill>
          <p:spPr>
            <a:xfrm>
              <a:off x="1206986" y="963988"/>
              <a:ext cx="2866355" cy="1520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右线.png" descr="右线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48213" t="0" r="0" b="0"/>
            <a:stretch>
              <a:fillRect/>
            </a:stretch>
          </p:blipFill>
          <p:spPr>
            <a:xfrm>
              <a:off x="4032432" y="963025"/>
              <a:ext cx="2939868" cy="1520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中线.png" descr="中线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39546" r="0" b="0"/>
            <a:stretch>
              <a:fillRect/>
            </a:stretch>
          </p:blipFill>
          <p:spPr>
            <a:xfrm>
              <a:off x="3924300" y="1564079"/>
              <a:ext cx="135944" cy="921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-h-执行_.png" descr="-h-执行_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0" y="2244089"/>
              <a:ext cx="2578221" cy="4775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数据可用性.png" descr="数据可用性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0" r="0" b="0"/>
            <a:stretch>
              <a:fillRect/>
            </a:stretch>
          </p:blipFill>
          <p:spPr>
            <a:xfrm>
              <a:off x="2540000" y="2240628"/>
              <a:ext cx="2895600" cy="4819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4" name="成组"/>
          <p:cNvGrpSpPr/>
          <p:nvPr/>
        </p:nvGrpSpPr>
        <p:grpSpPr>
          <a:xfrm>
            <a:off x="9320701" y="1620607"/>
            <a:ext cx="14751767" cy="11163301"/>
            <a:chOff x="0" y="0"/>
            <a:chExt cx="14751766" cy="11163300"/>
          </a:xfrm>
        </p:grpSpPr>
        <p:grpSp>
          <p:nvGrpSpPr>
            <p:cNvPr id="222" name="成组"/>
            <p:cNvGrpSpPr/>
            <p:nvPr/>
          </p:nvGrpSpPr>
          <p:grpSpPr>
            <a:xfrm>
              <a:off x="0" y="0"/>
              <a:ext cx="14751767" cy="11163300"/>
              <a:chOff x="0" y="0"/>
              <a:chExt cx="14751766" cy="11163300"/>
            </a:xfrm>
          </p:grpSpPr>
          <p:pic>
            <p:nvPicPr>
              <p:cNvPr id="198" name="矩形 14.png" descr="矩形 14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4751767" cy="111633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" name="形状 2.png" descr="形状 2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02698" y="3415842"/>
                <a:ext cx="13055601" cy="7519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0" name="矩形 12.png" descr="矩形 12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102698" y="2290992"/>
                <a:ext cx="13055601" cy="5692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03" name="成组"/>
              <p:cNvGrpSpPr/>
              <p:nvPr/>
            </p:nvGrpSpPr>
            <p:grpSpPr>
              <a:xfrm>
                <a:off x="2058498" y="10251640"/>
                <a:ext cx="10236575" cy="295038"/>
                <a:chOff x="0" y="0"/>
                <a:chExt cx="10236573" cy="295036"/>
              </a:xfrm>
            </p:grpSpPr>
            <p:pic>
              <p:nvPicPr>
                <p:cNvPr id="201" name="3rd-Party Physical Storage &amp; Computing.png" descr="3rd-Party Physical Storage &amp; Computing.png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4571626" y="14266"/>
                  <a:ext cx="5664948" cy="2807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2" name="Layer 1 ／ Layer 2 .png" descr="Layer 1 ／ Layer 2 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184400" cy="2943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04" name="Apps ／ Dapps  拷贝.png" descr="Apps ／ Dapps  拷贝.png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5581912" y="538392"/>
                <a:ext cx="2084472" cy="3429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5" name="-h-DC-Chain Public Data_.png" descr="-h-DC-Chain Public Data_.png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926674" y="3093796"/>
                <a:ext cx="11412729" cy="1916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6" name="-h-矩形 11 拷贝.png" descr="-h-矩形 11 拷贝.png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705349" y="7061948"/>
                <a:ext cx="11811001" cy="11599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10" name="成组"/>
              <p:cNvGrpSpPr/>
              <p:nvPr/>
            </p:nvGrpSpPr>
            <p:grpSpPr>
              <a:xfrm>
                <a:off x="699598" y="4165208"/>
                <a:ext cx="11811001" cy="2583485"/>
                <a:chOff x="0" y="0"/>
                <a:chExt cx="11811000" cy="2583483"/>
              </a:xfrm>
            </p:grpSpPr>
            <p:pic>
              <p:nvPicPr>
                <p:cNvPr id="207" name="-h-1's Txn_.png" descr="-h-1's Txn_.png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tretch>
                  <a:fillRect/>
                </a:stretch>
              </p:blipFill>
              <p:spPr>
                <a:xfrm>
                  <a:off x="0" y="9801"/>
                  <a:ext cx="3334913" cy="25736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8" name="-h-2's Txn_.png" descr="-h-2's Txn_.png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>
                  <a:off x="4280972" y="828"/>
                  <a:ext cx="3313628" cy="255725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9" name="-h-N's Txn_.png" descr="-h-N's Txn_.png"/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8494332" y="0"/>
                  <a:ext cx="3316669" cy="255960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14" name="成组"/>
              <p:cNvGrpSpPr/>
              <p:nvPr/>
            </p:nvGrpSpPr>
            <p:grpSpPr>
              <a:xfrm>
                <a:off x="2744298" y="5501026"/>
                <a:ext cx="9766301" cy="1247667"/>
                <a:chOff x="0" y="0"/>
                <a:chExt cx="9766299" cy="1247665"/>
              </a:xfrm>
            </p:grpSpPr>
            <p:pic>
              <p:nvPicPr>
                <p:cNvPr id="211" name="-h-1's Proof_.png" descr="-h-1's Proof_.png"/>
                <p:cNvPicPr>
                  <a:picLocks noChangeAspect="1"/>
                </p:cNvPicPr>
                <p:nvPr/>
              </p:nvPicPr>
              <p:blipFill>
                <a:blip r:embed="rId22">
                  <a:extLst/>
                </a:blip>
                <a:stretch>
                  <a:fillRect/>
                </a:stretch>
              </p:blipFill>
              <p:spPr>
                <a:xfrm>
                  <a:off x="0" y="4379"/>
                  <a:ext cx="1295400" cy="12432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2" name="-h-2's Proof_.png" descr="-h-2's Proof_.png"/>
                <p:cNvPicPr>
                  <a:picLocks noChangeAspect="1"/>
                </p:cNvPicPr>
                <p:nvPr/>
              </p:nvPicPr>
              <p:blipFill>
                <a:blip r:embed="rId23">
                  <a:extLst/>
                </a:blip>
                <a:stretch>
                  <a:fillRect/>
                </a:stretch>
              </p:blipFill>
              <p:spPr>
                <a:xfrm>
                  <a:off x="4305300" y="20582"/>
                  <a:ext cx="1244600" cy="12016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3" name="-h-N's Proof_.png" descr="-h-N's Proof_.png"/>
                <p:cNvPicPr>
                  <a:picLocks noChangeAspect="1"/>
                </p:cNvPicPr>
                <p:nvPr/>
              </p:nvPicPr>
              <p:blipFill>
                <a:blip r:embed="rId24">
                  <a:extLst/>
                </a:blip>
                <a:stretch>
                  <a:fillRect/>
                </a:stretch>
              </p:blipFill>
              <p:spPr>
                <a:xfrm>
                  <a:off x="8500381" y="0"/>
                  <a:ext cx="1265919" cy="122226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17" name="成组"/>
              <p:cNvGrpSpPr/>
              <p:nvPr/>
            </p:nvGrpSpPr>
            <p:grpSpPr>
              <a:xfrm>
                <a:off x="1817198" y="9159459"/>
                <a:ext cx="8305801" cy="408634"/>
                <a:chOff x="0" y="0"/>
                <a:chExt cx="8305800" cy="408632"/>
              </a:xfrm>
            </p:grpSpPr>
            <p:pic>
              <p:nvPicPr>
                <p:cNvPr id="215" name="-h-Bridge_.png" descr="-h-Bridge_.png"/>
                <p:cNvPicPr>
                  <a:picLocks noChangeAspect="1"/>
                </p:cNvPicPr>
                <p:nvPr/>
              </p:nvPicPr>
              <p:blipFill>
                <a:blip r:embed="rId2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549400" cy="4086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-h-Sequencer_.png" descr="-h-Sequencer_.png"/>
                <p:cNvPicPr>
                  <a:picLocks noChangeAspect="1"/>
                </p:cNvPicPr>
                <p:nvPr/>
              </p:nvPicPr>
              <p:blipFill>
                <a:blip r:embed="rId26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5969000" y="38540"/>
                  <a:ext cx="2336800" cy="3573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21" name="成组"/>
              <p:cNvGrpSpPr/>
              <p:nvPr/>
            </p:nvGrpSpPr>
            <p:grpSpPr>
              <a:xfrm>
                <a:off x="991698" y="1520858"/>
                <a:ext cx="11442701" cy="630435"/>
                <a:chOff x="0" y="0"/>
                <a:chExt cx="11442700" cy="630434"/>
              </a:xfrm>
            </p:grpSpPr>
            <p:pic>
              <p:nvPicPr>
                <p:cNvPr id="218" name="-h-User1's Node_.png" descr="-h-User1's Node_.png"/>
                <p:cNvPicPr>
                  <a:picLocks noChangeAspect="1"/>
                </p:cNvPicPr>
                <p:nvPr/>
              </p:nvPicPr>
              <p:blipFill>
                <a:blip r:embed="rId2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895600" cy="6304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9" name="-h-User2's Node_.png" descr="-h-User2's Node_.png"/>
                <p:cNvPicPr>
                  <a:picLocks noChangeAspect="1"/>
                </p:cNvPicPr>
                <p:nvPr/>
              </p:nvPicPr>
              <p:blipFill>
                <a:blip r:embed="rId28">
                  <a:extLst/>
                </a:blip>
                <a:stretch>
                  <a:fillRect/>
                </a:stretch>
              </p:blipFill>
              <p:spPr>
                <a:xfrm>
                  <a:off x="4276725" y="0"/>
                  <a:ext cx="2895600" cy="6304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20" name="-h-UserN's Node_.png" descr="-h-UserN's Node_.png"/>
                <p:cNvPicPr>
                  <a:picLocks noChangeAspect="1"/>
                </p:cNvPicPr>
                <p:nvPr/>
              </p:nvPicPr>
              <p:blipFill>
                <a:blip r:embed="rId29">
                  <a:extLst/>
                </a:blip>
                <a:stretch>
                  <a:fillRect/>
                </a:stretch>
              </p:blipFill>
              <p:spPr>
                <a:xfrm>
                  <a:off x="8559800" y="2764"/>
                  <a:ext cx="2882900" cy="6276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23" name="Dcircle Chain [Layer3].png" descr="Dcircle Chain [Layer3].png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>
              <a:off x="13650993" y="3484792"/>
              <a:ext cx="409007" cy="4394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  <p:bldP build="whole" bldLvl="1" animBg="1" rev="0" advAuto="0" spid="189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4.jpg" descr="p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成组"/>
          <p:cNvGrpSpPr/>
          <p:nvPr/>
        </p:nvGrpSpPr>
        <p:grpSpPr>
          <a:xfrm>
            <a:off x="322163" y="1438731"/>
            <a:ext cx="9322031" cy="11749806"/>
            <a:chOff x="0" y="0"/>
            <a:chExt cx="9322030" cy="11749804"/>
          </a:xfrm>
        </p:grpSpPr>
        <p:pic>
          <p:nvPicPr>
            <p:cNvPr id="227" name="背景1.png" descr="背景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322031" cy="117498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灰人.png" descr="灰人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3355" y="3040944"/>
              <a:ext cx="7855320" cy="7001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0" name="三角形 802.png" descr="三角形 8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70916" y="1298617"/>
            <a:ext cx="7855321" cy="29167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6" name="成组"/>
          <p:cNvGrpSpPr/>
          <p:nvPr/>
        </p:nvGrpSpPr>
        <p:grpSpPr>
          <a:xfrm>
            <a:off x="9563878" y="10876570"/>
            <a:ext cx="6337082" cy="1524001"/>
            <a:chOff x="0" y="0"/>
            <a:chExt cx="6337081" cy="1524000"/>
          </a:xfrm>
        </p:grpSpPr>
        <p:pic>
          <p:nvPicPr>
            <p:cNvPr id="231" name="办公.png" descr="办公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13081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短视频.png" descr="短视频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406540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内容分发 .png" descr="内容分发 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91576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社交.png" descr="社交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524000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游戏.png" descr="游戏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636218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3" name="成组"/>
          <p:cNvGrpSpPr/>
          <p:nvPr/>
        </p:nvGrpSpPr>
        <p:grpSpPr>
          <a:xfrm>
            <a:off x="9598118" y="4129453"/>
            <a:ext cx="6110238" cy="6602021"/>
            <a:chOff x="0" y="0"/>
            <a:chExt cx="6110237" cy="6602020"/>
          </a:xfrm>
        </p:grpSpPr>
        <p:pic>
          <p:nvPicPr>
            <p:cNvPr id="237" name="三角形 801 拷贝.png" descr="三角形 801 拷贝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515451" y="0"/>
              <a:ext cx="905981" cy="4697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矩形 18 拷贝.png" descr="矩形 18 拷贝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552732"/>
              <a:ext cx="6110238" cy="6049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-h-降低B端开发和资源成本.png" descr="-h-降低B端开发和资源成本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92513" y="5346345"/>
              <a:ext cx="4812476" cy="937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-h-数据在流通中皆可证明.png" descr="-h-数据在流通中皆可证明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92513" y="4115092"/>
              <a:ext cx="5332640" cy="9376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-h-C端和B端皆携带节点进入生态.png" descr="-h-C端和B端皆携带节点进入生态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92513" y="915724"/>
              <a:ext cx="5136946" cy="9376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数据完全由用户掌控-自由授权进出应用.png" descr="数据完全由用户掌控-自由授权进出应用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90090" y="2180611"/>
              <a:ext cx="5423613" cy="1607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1" name="成组"/>
          <p:cNvGrpSpPr/>
          <p:nvPr/>
        </p:nvGrpSpPr>
        <p:grpSpPr>
          <a:xfrm>
            <a:off x="15606636" y="1848335"/>
            <a:ext cx="8481388" cy="10735961"/>
            <a:chOff x="0" y="0"/>
            <a:chExt cx="8481386" cy="10735959"/>
          </a:xfrm>
        </p:grpSpPr>
        <p:pic>
          <p:nvPicPr>
            <p:cNvPr id="244" name="背景2.png" descr="背景2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0"/>
              <a:ext cx="8481387" cy="88831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8" name="成组"/>
            <p:cNvGrpSpPr/>
            <p:nvPr/>
          </p:nvGrpSpPr>
          <p:grpSpPr>
            <a:xfrm>
              <a:off x="861993" y="8426317"/>
              <a:ext cx="6721681" cy="1536647"/>
              <a:chOff x="0" y="0"/>
              <a:chExt cx="6721679" cy="1536646"/>
            </a:xfrm>
          </p:grpSpPr>
          <p:pic>
            <p:nvPicPr>
              <p:cNvPr id="245" name="-h-Deployment-_-Invocation.png" descr="-h-Deployment-_-Invocation.png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667543" y="0"/>
                <a:ext cx="2797250" cy="15194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6" name="-h-Interaction-.png" descr="-h-Interaction-.png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0" y="207"/>
                <a:ext cx="1698605" cy="1519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7" name="-h-Transaction-_-Deal-.png" descr="-h-Transaction-_-Deal-.png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4373371" y="17153"/>
                <a:ext cx="2348309" cy="15194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49" name="-h-Dcircle-Layer-3-.png" descr="-h-Dcircle-Layer-3-.pn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947362" y="10089055"/>
              <a:ext cx="6586663" cy="6469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右人_03.png" descr="右人_03.pn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121692" y="2196657"/>
              <a:ext cx="6238002" cy="5367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1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1"/>
      <p:bldP build="whole" bldLvl="1" animBg="1" rev="0" advAuto="0" spid="243" grpId="4"/>
      <p:bldP build="whole" bldLvl="1" animBg="1" rev="0" advAuto="0" spid="251" grpId="2"/>
      <p:bldP build="whole" bldLvl="1" animBg="1" rev="0" advAuto="0" spid="230" grpId="3"/>
      <p:bldP build="whole" bldLvl="1" animBg="1" rev="0" advAuto="0" spid="236" grpId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5.jpg" descr="p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190b8cefa242c9f067e1a23210aaeb27.mov" descr="190b8cefa242c9f067e1a23210aaeb27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9856523" y="1851966"/>
            <a:ext cx="4670954" cy="10103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7" name="成组"/>
          <p:cNvGrpSpPr/>
          <p:nvPr/>
        </p:nvGrpSpPr>
        <p:grpSpPr>
          <a:xfrm>
            <a:off x="16010517" y="2276987"/>
            <a:ext cx="7412728" cy="9777614"/>
            <a:chOff x="0" y="0"/>
            <a:chExt cx="7412727" cy="9777612"/>
          </a:xfrm>
        </p:grpSpPr>
        <p:pic>
          <p:nvPicPr>
            <p:cNvPr id="255" name="底框.png" descr="底框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35667" y="0"/>
              <a:ext cx="7077061" cy="97776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1.png" descr="1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379225"/>
              <a:ext cx="5956885" cy="15780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8" name="3.png" descr="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10517" y="5991051"/>
            <a:ext cx="6513892" cy="1592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4.png" descr="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010517" y="7710347"/>
            <a:ext cx="6389605" cy="1829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5.png" descr="5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010517" y="9666757"/>
            <a:ext cx="6802134" cy="1664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图层 1.png" descr="图层 1.png"/>
          <p:cNvPicPr>
            <a:picLocks noChangeAspect="1"/>
          </p:cNvPicPr>
          <p:nvPr/>
        </p:nvPicPr>
        <p:blipFill>
          <a:blip r:embed="rId11">
            <a:extLst/>
          </a:blip>
          <a:srcRect l="0" t="0" r="0" b="0"/>
          <a:stretch>
            <a:fillRect/>
          </a:stretch>
        </p:blipFill>
        <p:spPr>
          <a:xfrm>
            <a:off x="9666057" y="1431900"/>
            <a:ext cx="5051886" cy="1085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DcircleSocial.png" descr="DcircleSocial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295114" y="2960307"/>
            <a:ext cx="3039060" cy="3045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二维码.png" descr="二维码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883466" y="7140300"/>
            <a:ext cx="3241833" cy="4239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DcircleChain-p-Node.png" descr="DcircleChain-p-Nod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74590" y="2951967"/>
            <a:ext cx="3028403" cy="3314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2.png" descr="2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5954455" y="4111346"/>
            <a:ext cx="6280252" cy="1671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7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2" fill="hold" display="0">
                  <p:stCondLst>
                    <p:cond delay="indefinite"/>
                  </p:stCondLst>
                </p:cTn>
                <p:tgtEl>
                  <p:spTgt spid="254"/>
                </p:tgtEl>
              </p:cMediaNode>
            </p:video>
            <p:seq concurrent="1" prevAc="none" nextAc="seek">
              <p:cTn id="33" evtFilter="cancelBubble" nodeType="interactiveSeq" restart="whenNotActive" fill="hold">
                <p:stCondLst>
                  <p:cond delay="0" evt="onClick">
                    <p:tgtEl>
                      <p:spTgt spid="25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4"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5"/>
      <p:bldP build="whole" bldLvl="1" animBg="1" rev="0" advAuto="0" spid="265" grpId="3"/>
      <p:bldP build="whole" bldLvl="1" animBg="1" rev="0" advAuto="0" spid="257" grpId="2"/>
      <p:bldP build="whole" bldLvl="1" animBg="1" rev="0" advAuto="0" spid="258" grpId="4"/>
      <p:bldP build="whole" bldLvl="1" animBg="1" rev="0" advAuto="0" spid="260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8.jpg" descr="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